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2ABBD-2BA4-47C7-A197-7B83C0F64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7698D7-3F42-4E5E-A7CF-9CC8A032D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CE3D70-94B9-4058-9664-AF50D1BC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E866F2-985E-476A-97C4-CE0FA6631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A92CFC-816F-4A61-B560-FCEE6499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97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2B26A-7C9E-4C0E-B0B2-F672CFCBB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8D3895-5214-42FE-B001-05CAED5A7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8E9C4E-49EB-45E2-BFE3-367B40EC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48D7CD-6F2A-453D-ADFB-521C9A548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1CABA-F04E-4BEC-B261-F4A4B3B0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12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513E44-76F9-4191-BF57-917F40B67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EE3710-F72D-45EE-96BF-886614F66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6A3E43-F914-4C6D-ACDB-B9811091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557D69-FE0A-4F80-8B2F-D2F7B57E7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97BC01-74AF-4068-A26B-D4F5F2DB2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12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E74DF-A92E-48ED-83DC-AFCBC5970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CEF575-EF89-4742-B14E-02814AA46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CE086-A69D-4D58-AFF5-290DA0E3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8C3733-AF1F-4898-845A-439746DDE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2720BE-332A-43C0-874A-A71799BC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55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4B8FC-1E6F-4ACC-BBC4-09B91166C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F4215B-371E-4353-A690-8F5168333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44CB1F-C069-4AFA-A4C3-AE5F122F3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7614FA-C43F-4331-9051-6DB5474E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D59057-5894-4AD1-9F14-6E049546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72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BEF5E-1CDE-4D04-9B0D-A636DD936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7A973D-E64F-48A7-8BC1-1695E9664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7C85BB-2DB3-40D1-8C60-D5533F1C9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CB28C6-0963-4C77-BA1C-E4E5E78D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B8609B-B711-47BD-A04E-7CE7FE382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46BCDB-E310-46C9-A617-1B4188FA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05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4E857-EB47-492F-BDDF-533850A9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9ED89A-3BAF-478D-8A1F-23AA0F828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D16BCF-045E-4309-9595-C38AC45C4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51A2AE-D757-45A8-8187-DC850B9C0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23EBFBA-8025-4FBB-95E2-13F3C3063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7A18C9D-9CA8-49D9-A7DB-64D1D96AC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AF9ED0F-3449-4567-B096-C87BD09F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27A0201-1390-4ABD-9C0D-DDF95C8C2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2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5527E-9732-4E9B-8448-66E811525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EFB566-A5D3-4C3F-88C7-7D0B34795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EFBEBD-BAEF-4F82-AB57-44BAA08D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FE696E-8B72-45F8-A223-B7B3B66D5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42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E9B3DB7-8091-41AE-BDBA-946FF393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BC786C2-E7CE-4B8B-9F80-66451587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0067A3B-0D16-4CCD-B664-48FE8B5F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65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E75817-8250-440F-90AA-D234AC973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C942B3-B482-4DDA-A05B-66F6E3CF5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3F8C4-D4F6-4341-88E8-098841179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01369A-9F37-460B-A5F5-0B53A518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CED869-2BC9-46AB-8A36-D0A0AB3E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81BA08-1968-4F47-9D1D-97CE1D03B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2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0F87D9-94A0-4177-B0E1-DD68125E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5F0D3D0-FB44-4EA8-A3EA-179BFA743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1C01B0-82DC-4698-99B2-068EC5363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4FC8CC-C30B-4A66-80C8-05013453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CF020-EF08-4A56-BBFC-4EB335152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4777DF-F04F-4438-AED9-A11D53C3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8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516EF-8989-4D94-B9D6-499986A6C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F043E8-68AF-4E0F-B518-F11EF5F2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CD5F72-0C0E-419A-B92C-30E7F954B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4697-441A-4F03-846E-E68BE016E1B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335AD4-4886-4567-ACDE-B450950B6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8F776A-A8ED-40CE-8B95-642416B17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F785B-2F45-4495-B49A-793754453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2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FC51E-6C40-4BD4-8A53-69DC3DB25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Группа в мессенджере Телеграмм - Инициативное бюджетирование Краснодарского края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B18AECB-C885-4CC8-AEE6-C0B9FF241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0331" y="2081613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319959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Группа в мессенджере Телеграмм - Инициативное бюджетирование Краснодарского края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Инициативное бюджетирование Краснодарского края</dc:title>
  <dc:creator>HomeNET</dc:creator>
  <cp:lastModifiedBy>HomeNET</cp:lastModifiedBy>
  <cp:revision>5</cp:revision>
  <dcterms:created xsi:type="dcterms:W3CDTF">2025-06-16T11:47:00Z</dcterms:created>
  <dcterms:modified xsi:type="dcterms:W3CDTF">2025-06-23T13:53:33Z</dcterms:modified>
</cp:coreProperties>
</file>